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61" r:id="rId6"/>
    <p:sldId id="259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123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0CB1F-99DE-4298-969A-A675D74B1272}" type="datetimeFigureOut">
              <a:rPr lang="en-US" smtClean="0"/>
              <a:pPr/>
              <a:t>10/1/2012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60DD18-4AB2-4455-AF94-6A081358B3C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0CB1F-99DE-4298-969A-A675D74B1272}" type="datetimeFigureOut">
              <a:rPr lang="en-US" smtClean="0"/>
              <a:pPr/>
              <a:t>10/1/2012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60DD18-4AB2-4455-AF94-6A081358B3C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0CB1F-99DE-4298-969A-A675D74B1272}" type="datetimeFigureOut">
              <a:rPr lang="en-US" smtClean="0"/>
              <a:pPr/>
              <a:t>10/1/2012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60DD18-4AB2-4455-AF94-6A081358B3C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0CB1F-99DE-4298-969A-A675D74B1272}" type="datetimeFigureOut">
              <a:rPr lang="en-US" smtClean="0"/>
              <a:pPr/>
              <a:t>10/1/2012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60DD18-4AB2-4455-AF94-6A081358B3C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0CB1F-99DE-4298-969A-A675D74B1272}" type="datetimeFigureOut">
              <a:rPr lang="en-US" smtClean="0"/>
              <a:pPr/>
              <a:t>10/1/2012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60DD18-4AB2-4455-AF94-6A081358B3C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0CB1F-99DE-4298-969A-A675D74B1272}" type="datetimeFigureOut">
              <a:rPr lang="en-US" smtClean="0"/>
              <a:pPr/>
              <a:t>10/1/2012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60DD18-4AB2-4455-AF94-6A081358B3C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0CB1F-99DE-4298-969A-A675D74B1272}" type="datetimeFigureOut">
              <a:rPr lang="en-US" smtClean="0"/>
              <a:pPr/>
              <a:t>10/1/2012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60DD18-4AB2-4455-AF94-6A081358B3C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0CB1F-99DE-4298-969A-A675D74B1272}" type="datetimeFigureOut">
              <a:rPr lang="en-US" smtClean="0"/>
              <a:pPr/>
              <a:t>10/1/2012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60DD18-4AB2-4455-AF94-6A081358B3C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0CB1F-99DE-4298-969A-A675D74B1272}" type="datetimeFigureOut">
              <a:rPr lang="en-US" smtClean="0"/>
              <a:pPr/>
              <a:t>10/1/2012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60DD18-4AB2-4455-AF94-6A081358B3C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0CB1F-99DE-4298-969A-A675D74B1272}" type="datetimeFigureOut">
              <a:rPr lang="en-US" smtClean="0"/>
              <a:pPr/>
              <a:t>10/1/2012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60DD18-4AB2-4455-AF94-6A081358B3C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0CB1F-99DE-4298-969A-A675D74B1272}" type="datetimeFigureOut">
              <a:rPr lang="en-US" smtClean="0"/>
              <a:pPr/>
              <a:t>10/1/2012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60DD18-4AB2-4455-AF94-6A081358B3C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90CB1F-99DE-4298-969A-A675D74B1272}" type="datetimeFigureOut">
              <a:rPr lang="en-US" smtClean="0"/>
              <a:pPr/>
              <a:t>10/1/2012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60DD18-4AB2-4455-AF94-6A081358B3C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762000"/>
            <a:ext cx="7772400" cy="1470025"/>
          </a:xfrm>
        </p:spPr>
        <p:txBody>
          <a:bodyPr>
            <a:normAutofit/>
          </a:bodyPr>
          <a:lstStyle/>
          <a:p>
            <a:r>
              <a:rPr lang="en-US" sz="6000" b="1" dirty="0" smtClean="0">
                <a:latin typeface="Arial Rounded MT Bold" pitchFamily="34" charset="0"/>
              </a:rPr>
              <a:t>Student of the Week</a:t>
            </a:r>
            <a:endParaRPr lang="en-US" sz="6000" b="1" dirty="0">
              <a:latin typeface="Arial Rounded MT Bold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133600" y="3276600"/>
            <a:ext cx="4724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/>
              <a:t>4</a:t>
            </a:r>
            <a:r>
              <a:rPr lang="en-US" sz="3600" b="1" baseline="30000" dirty="0" smtClean="0"/>
              <a:t>th</a:t>
            </a:r>
            <a:r>
              <a:rPr lang="en-US" sz="3600" b="1" dirty="0" smtClean="0"/>
              <a:t> Year Apple</a:t>
            </a:r>
            <a:endParaRPr lang="en-US" sz="36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2209800" y="4495800"/>
            <a:ext cx="4800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/>
              <a:t>July 1,2012 – July 7, 2012</a:t>
            </a:r>
            <a:endParaRPr lang="en-US" sz="28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1143000" y="2286000"/>
            <a:ext cx="6781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 smtClean="0">
                <a:solidFill>
                  <a:srgbClr val="FF0000"/>
                </a:solidFill>
                <a:latin typeface="Algerian" pitchFamily="82" charset="0"/>
              </a:rPr>
              <a:t>Pedro P. </a:t>
            </a:r>
            <a:r>
              <a:rPr lang="en-US" sz="4400" b="1" dirty="0" err="1" smtClean="0">
                <a:solidFill>
                  <a:srgbClr val="FF0000"/>
                </a:solidFill>
                <a:latin typeface="Algerian" pitchFamily="82" charset="0"/>
              </a:rPr>
              <a:t>Raymunde</a:t>
            </a:r>
            <a:r>
              <a:rPr lang="en-US" sz="4400" b="1" dirty="0" smtClean="0">
                <a:solidFill>
                  <a:srgbClr val="FF0000"/>
                </a:solidFill>
                <a:latin typeface="Algerian" pitchFamily="82" charset="0"/>
              </a:rPr>
              <a:t> Jr.</a:t>
            </a:r>
            <a:endParaRPr lang="en-US" sz="4400" b="1" dirty="0">
              <a:solidFill>
                <a:srgbClr val="FF0000"/>
              </a:solidFill>
              <a:latin typeface="Algerian" pitchFamily="82" charset="0"/>
            </a:endParaRPr>
          </a:p>
        </p:txBody>
      </p:sp>
    </p:spTree>
  </p:cSld>
  <p:clrMapOvr>
    <a:masterClrMapping/>
  </p:clrMapOvr>
  <p:transition spd="slow">
    <p:split orient="vert" dir="in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Content Placeholder 8" descr="ed tech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ransition spd="slow">
    <p:pull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latin typeface="Rockwell Extra Bold" pitchFamily="18" charset="0"/>
              </a:rPr>
              <a:t>Interesting Facts about Pedro Jr.</a:t>
            </a:r>
            <a:endParaRPr lang="en-US" dirty="0">
              <a:latin typeface="Rockwell Extra Bold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524000"/>
            <a:ext cx="7772400" cy="4724399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Arial Narrow" pitchFamily="34" charset="0"/>
              </a:rPr>
              <a:t>Pedro is 15 years old.</a:t>
            </a:r>
          </a:p>
          <a:p>
            <a:r>
              <a:rPr lang="en-US" dirty="0" smtClean="0">
                <a:latin typeface="Arial Narrow" pitchFamily="34" charset="0"/>
              </a:rPr>
              <a:t>He is the “Dance Prince” of the school.</a:t>
            </a:r>
          </a:p>
          <a:p>
            <a:r>
              <a:rPr lang="en-US" dirty="0" smtClean="0">
                <a:latin typeface="Arial Narrow" pitchFamily="34" charset="0"/>
              </a:rPr>
              <a:t>Honor student</a:t>
            </a:r>
          </a:p>
          <a:p>
            <a:r>
              <a:rPr lang="en-US" dirty="0" smtClean="0">
                <a:latin typeface="Arial Narrow" pitchFamily="34" charset="0"/>
              </a:rPr>
              <a:t>He has a pet snake.</a:t>
            </a:r>
          </a:p>
          <a:p>
            <a:r>
              <a:rPr lang="en-US" dirty="0" smtClean="0">
                <a:latin typeface="Arial Narrow" pitchFamily="34" charset="0"/>
              </a:rPr>
              <a:t>He is the son of the mayor of </a:t>
            </a:r>
            <a:r>
              <a:rPr lang="en-US" dirty="0" err="1" smtClean="0">
                <a:latin typeface="Arial Narrow" pitchFamily="34" charset="0"/>
              </a:rPr>
              <a:t>Compostela</a:t>
            </a:r>
            <a:r>
              <a:rPr lang="en-US" dirty="0" smtClean="0">
                <a:latin typeface="Arial Narrow" pitchFamily="34" charset="0"/>
              </a:rPr>
              <a:t> Valley Province.</a:t>
            </a:r>
          </a:p>
        </p:txBody>
      </p:sp>
    </p:spTree>
  </p:cSld>
  <p:clrMapOvr>
    <a:masterClrMapping/>
  </p:clrMapOvr>
  <p:transition spd="slow">
    <p:blinds dir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latin typeface="Rockwell Extra Bold" pitchFamily="18" charset="0"/>
              </a:rPr>
              <a:t>Interesting Facts About Pedro Jr.</a:t>
            </a:r>
            <a:endParaRPr lang="en-US" dirty="0">
              <a:latin typeface="Rockwell Extra Bold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Arial Narrow" pitchFamily="34" charset="0"/>
              </a:rPr>
              <a:t>1</a:t>
            </a:r>
            <a:r>
              <a:rPr lang="en-US" baseline="30000" dirty="0" smtClean="0">
                <a:latin typeface="Arial Narrow" pitchFamily="34" charset="0"/>
              </a:rPr>
              <a:t>st</a:t>
            </a:r>
            <a:r>
              <a:rPr lang="en-US" dirty="0" smtClean="0">
                <a:latin typeface="Arial Narrow" pitchFamily="34" charset="0"/>
              </a:rPr>
              <a:t> </a:t>
            </a:r>
            <a:r>
              <a:rPr lang="en-US" dirty="0" smtClean="0">
                <a:latin typeface="Arial Narrow" pitchFamily="34" charset="0"/>
              </a:rPr>
              <a:t>P</a:t>
            </a:r>
            <a:r>
              <a:rPr lang="en-US" dirty="0" smtClean="0">
                <a:latin typeface="Arial Narrow" pitchFamily="34" charset="0"/>
              </a:rPr>
              <a:t>lacer </a:t>
            </a:r>
            <a:r>
              <a:rPr lang="en-US" dirty="0" smtClean="0">
                <a:latin typeface="Arial Narrow" pitchFamily="34" charset="0"/>
              </a:rPr>
              <a:t>in the DACET Math Quiz Bee (2010)</a:t>
            </a:r>
          </a:p>
          <a:p>
            <a:r>
              <a:rPr lang="en-US" dirty="0" smtClean="0">
                <a:latin typeface="Arial Narrow" pitchFamily="34" charset="0"/>
              </a:rPr>
              <a:t>1</a:t>
            </a:r>
            <a:r>
              <a:rPr lang="en-US" baseline="30000" dirty="0" smtClean="0">
                <a:latin typeface="Arial Narrow" pitchFamily="34" charset="0"/>
              </a:rPr>
              <a:t>st</a:t>
            </a:r>
            <a:r>
              <a:rPr lang="en-US" dirty="0" smtClean="0">
                <a:latin typeface="Arial Narrow" pitchFamily="34" charset="0"/>
              </a:rPr>
              <a:t> </a:t>
            </a:r>
            <a:r>
              <a:rPr lang="en-US" dirty="0" smtClean="0">
                <a:latin typeface="Arial Narrow" pitchFamily="34" charset="0"/>
              </a:rPr>
              <a:t>Placer </a:t>
            </a:r>
            <a:r>
              <a:rPr lang="en-US" dirty="0" smtClean="0">
                <a:latin typeface="Arial Narrow" pitchFamily="34" charset="0"/>
              </a:rPr>
              <a:t>in the Regional Poster Making Contest (2009)</a:t>
            </a:r>
          </a:p>
          <a:p>
            <a:r>
              <a:rPr lang="en-US" dirty="0" smtClean="0">
                <a:latin typeface="Arial Narrow" pitchFamily="34" charset="0"/>
              </a:rPr>
              <a:t>1</a:t>
            </a:r>
            <a:r>
              <a:rPr lang="en-US" baseline="30000" dirty="0" smtClean="0">
                <a:latin typeface="Arial Narrow" pitchFamily="34" charset="0"/>
              </a:rPr>
              <a:t>st</a:t>
            </a:r>
            <a:r>
              <a:rPr lang="en-US" dirty="0" smtClean="0">
                <a:latin typeface="Arial Narrow" pitchFamily="34" charset="0"/>
              </a:rPr>
              <a:t> </a:t>
            </a:r>
            <a:r>
              <a:rPr lang="en-US" dirty="0" smtClean="0">
                <a:latin typeface="Arial Narrow" pitchFamily="34" charset="0"/>
              </a:rPr>
              <a:t>Placer </a:t>
            </a:r>
            <a:r>
              <a:rPr lang="en-US" dirty="0" smtClean="0">
                <a:latin typeface="Arial Narrow" pitchFamily="34" charset="0"/>
              </a:rPr>
              <a:t>in Editorial Cartooning (DSPC) (2011)</a:t>
            </a:r>
          </a:p>
          <a:p>
            <a:r>
              <a:rPr lang="en-US" dirty="0" smtClean="0">
                <a:latin typeface="Arial Narrow" pitchFamily="34" charset="0"/>
              </a:rPr>
              <a:t>1</a:t>
            </a:r>
            <a:r>
              <a:rPr lang="en-US" baseline="30000" dirty="0" smtClean="0">
                <a:latin typeface="Arial Narrow" pitchFamily="34" charset="0"/>
              </a:rPr>
              <a:t>st</a:t>
            </a:r>
            <a:r>
              <a:rPr lang="en-US" dirty="0" smtClean="0">
                <a:latin typeface="Arial Narrow" pitchFamily="34" charset="0"/>
              </a:rPr>
              <a:t> </a:t>
            </a:r>
            <a:r>
              <a:rPr lang="en-US" dirty="0" smtClean="0">
                <a:latin typeface="Arial Narrow" pitchFamily="34" charset="0"/>
              </a:rPr>
              <a:t>Placer </a:t>
            </a:r>
            <a:r>
              <a:rPr lang="en-US" dirty="0" smtClean="0">
                <a:latin typeface="Arial Narrow" pitchFamily="34" charset="0"/>
              </a:rPr>
              <a:t>in Provincial Science Quiz Bee (2011)</a:t>
            </a:r>
          </a:p>
          <a:p>
            <a:r>
              <a:rPr lang="en-US" dirty="0" smtClean="0">
                <a:latin typeface="Arial Narrow" pitchFamily="34" charset="0"/>
              </a:rPr>
              <a:t>1</a:t>
            </a:r>
            <a:r>
              <a:rPr lang="en-US" baseline="30000" dirty="0" smtClean="0">
                <a:latin typeface="Arial Narrow" pitchFamily="34" charset="0"/>
              </a:rPr>
              <a:t>st</a:t>
            </a:r>
            <a:r>
              <a:rPr lang="en-US" dirty="0" smtClean="0">
                <a:latin typeface="Arial Narrow" pitchFamily="34" charset="0"/>
              </a:rPr>
              <a:t> </a:t>
            </a:r>
            <a:r>
              <a:rPr lang="en-US" dirty="0" smtClean="0">
                <a:latin typeface="Arial Narrow" pitchFamily="34" charset="0"/>
              </a:rPr>
              <a:t>Placer </a:t>
            </a:r>
            <a:r>
              <a:rPr lang="en-US" dirty="0" smtClean="0">
                <a:latin typeface="Arial Narrow" pitchFamily="34" charset="0"/>
              </a:rPr>
              <a:t>in National Oratorical Contest held at Quezon City (2011)</a:t>
            </a:r>
            <a:endParaRPr lang="en-US" dirty="0">
              <a:latin typeface="Arial Narrow" pitchFamily="34" charset="0"/>
            </a:endParaRPr>
          </a:p>
        </p:txBody>
      </p:sp>
    </p:spTree>
  </p:cSld>
  <p:clrMapOvr>
    <a:masterClrMapping/>
  </p:clrMapOvr>
  <p:transition spd="slow">
    <p:blinds dir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His Grades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English- 95%</a:t>
            </a:r>
          </a:p>
          <a:p>
            <a:r>
              <a:rPr lang="en-US" dirty="0" smtClean="0"/>
              <a:t>Math- 92%</a:t>
            </a:r>
          </a:p>
          <a:p>
            <a:r>
              <a:rPr lang="en-US" dirty="0" smtClean="0"/>
              <a:t>Science- 93%</a:t>
            </a:r>
          </a:p>
          <a:p>
            <a:r>
              <a:rPr lang="en-US" dirty="0" smtClean="0"/>
              <a:t>Filipino- 90%</a:t>
            </a:r>
          </a:p>
          <a:p>
            <a:r>
              <a:rPr lang="en-US" dirty="0" smtClean="0"/>
              <a:t>PEHM- 91%</a:t>
            </a:r>
          </a:p>
          <a:p>
            <a:r>
              <a:rPr lang="en-US" dirty="0" smtClean="0"/>
              <a:t>MAKABAYAN- 93%</a:t>
            </a:r>
          </a:p>
          <a:p>
            <a:r>
              <a:rPr lang="en-US" dirty="0" smtClean="0"/>
              <a:t>Christian Living- 94%</a:t>
            </a:r>
          </a:p>
          <a:p>
            <a:endParaRPr lang="en-US" dirty="0"/>
          </a:p>
        </p:txBody>
      </p:sp>
    </p:spTree>
  </p:cSld>
  <p:clrMapOvr>
    <a:masterClrMapping/>
  </p:clrMapOvr>
  <p:transition spd="slow">
    <p:blinds dir="vert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His Classroom Accomplishments: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President of the 4</a:t>
            </a:r>
            <a:r>
              <a:rPr lang="en-US" baseline="30000" dirty="0" smtClean="0"/>
              <a:t>th</a:t>
            </a:r>
            <a:r>
              <a:rPr lang="en-US" dirty="0" smtClean="0"/>
              <a:t> yr Apple.</a:t>
            </a:r>
          </a:p>
          <a:p>
            <a:r>
              <a:rPr lang="en-US" dirty="0" smtClean="0"/>
              <a:t>He is the Top 1 in their classroom.</a:t>
            </a:r>
          </a:p>
          <a:p>
            <a:r>
              <a:rPr lang="en-US" dirty="0" smtClean="0"/>
              <a:t>His grades in English is 95.</a:t>
            </a:r>
          </a:p>
          <a:p>
            <a:r>
              <a:rPr lang="en-US" dirty="0" smtClean="0"/>
              <a:t>He always participate in the classroom activities.</a:t>
            </a:r>
          </a:p>
          <a:p>
            <a:r>
              <a:rPr lang="en-US" dirty="0" smtClean="0"/>
              <a:t>He always help his teacher in cleaning the classroom.</a:t>
            </a:r>
          </a:p>
          <a:p>
            <a:r>
              <a:rPr lang="en-US" dirty="0" smtClean="0"/>
              <a:t>He returned the lost money, </a:t>
            </a:r>
            <a:r>
              <a:rPr lang="en-US" dirty="0" err="1" smtClean="0"/>
              <a:t>Php</a:t>
            </a:r>
            <a:r>
              <a:rPr lang="en-US" dirty="0" smtClean="0"/>
              <a:t> 5000.00, to his teacher.</a:t>
            </a:r>
          </a:p>
        </p:txBody>
      </p:sp>
    </p:spTree>
  </p:cSld>
  <p:clrMapOvr>
    <a:masterClrMapping/>
  </p:clrMapOvr>
  <p:transition spd="slow">
    <p:blinds dir="vert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29000" b="-2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76400"/>
            <a:ext cx="8229600" cy="4525963"/>
          </a:xfrm>
        </p:spPr>
        <p:txBody>
          <a:bodyPr/>
          <a:lstStyle/>
          <a:p>
            <a:pPr algn="ctr">
              <a:buNone/>
            </a:pPr>
            <a:r>
              <a:rPr lang="en-US" sz="4400" b="1" dirty="0" smtClean="0">
                <a:latin typeface="Arial" pitchFamily="34" charset="0"/>
                <a:cs typeface="Arial" pitchFamily="34" charset="0"/>
              </a:rPr>
              <a:t>Congratulations, Pedro Jr.</a:t>
            </a:r>
          </a:p>
          <a:p>
            <a:pPr algn="ctr">
              <a:buNone/>
            </a:pPr>
            <a:r>
              <a:rPr lang="en-US" sz="4400" b="1" dirty="0" smtClean="0">
                <a:latin typeface="Arial" pitchFamily="34" charset="0"/>
                <a:cs typeface="Arial" pitchFamily="34" charset="0"/>
              </a:rPr>
              <a:t>For being the Student of the Week.</a:t>
            </a:r>
          </a:p>
          <a:p>
            <a:pPr>
              <a:buNone/>
            </a:pPr>
            <a:endParaRPr lang="en-US" b="1" dirty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en-US" b="1" dirty="0" smtClean="0">
              <a:latin typeface="Arial" pitchFamily="34" charset="0"/>
              <a:cs typeface="Arial" pitchFamily="34" charset="0"/>
            </a:endParaRPr>
          </a:p>
          <a:p>
            <a:pPr algn="ctr">
              <a:buNone/>
            </a:pPr>
            <a:r>
              <a:rPr lang="en-US" sz="4000" b="1" dirty="0" smtClean="0">
                <a:latin typeface="Arial" pitchFamily="34" charset="0"/>
                <a:cs typeface="Arial" pitchFamily="34" charset="0"/>
              </a:rPr>
              <a:t>Keep it up! </a:t>
            </a:r>
            <a:r>
              <a:rPr lang="en-US" sz="4000" b="1" dirty="0" smtClean="0">
                <a:latin typeface="Arial" pitchFamily="34" charset="0"/>
                <a:cs typeface="Arial" pitchFamily="34" charset="0"/>
                <a:sym typeface="Wingdings" pitchFamily="2" charset="2"/>
              </a:rPr>
              <a:t></a:t>
            </a:r>
            <a:endParaRPr lang="en-US" sz="40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>
    <p:comb dir="vert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69</TotalTime>
  <Words>225</Words>
  <Application>Microsoft Office PowerPoint</Application>
  <PresentationFormat>On-screen Show (4:3)</PresentationFormat>
  <Paragraphs>36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Student of the Week</vt:lpstr>
      <vt:lpstr>Slide 2</vt:lpstr>
      <vt:lpstr>Interesting Facts about Pedro Jr.</vt:lpstr>
      <vt:lpstr>Interesting Facts About Pedro Jr.</vt:lpstr>
      <vt:lpstr>His Grades</vt:lpstr>
      <vt:lpstr>His Classroom Accomplishments:</vt:lpstr>
      <vt:lpstr>Slide 7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Student of the Week</dc:title>
  <dc:creator>Window7</dc:creator>
  <cp:lastModifiedBy>Window7</cp:lastModifiedBy>
  <cp:revision>2</cp:revision>
  <dcterms:created xsi:type="dcterms:W3CDTF">2012-10-02T04:52:23Z</dcterms:created>
  <dcterms:modified xsi:type="dcterms:W3CDTF">2012-10-02T06:35:36Z</dcterms:modified>
</cp:coreProperties>
</file>